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1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299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A0B5F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8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9E6116E-DB27-45C3-96C6-222C5F0C74CA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5F97E03-3481-434F-B8F9-6162A7D61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78AE9-C573-4F25-B4F0-929A44FD103B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8BC14-B9E2-4AD5-A87F-54E9A50E07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6F411-7AA5-4BB7-9C84-E4C80DE10850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2000A-8C9B-45A1-9ECD-3282FF8C71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C2317-488D-4A6C-BE94-77A912D5C9D7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B2BCD-F8F2-4E51-9394-08578BEDA0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7BAE8-BEC0-471A-B7EE-C7ED470817B4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C16F4-0F98-427F-89F7-569B0A8CC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D0F5C-0CE5-4C02-88FD-936569D4E8E7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1A2B3-96EC-400B-A01C-03AFE62200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BEB15-3E4D-4948-8CB4-584F564D858A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A10E8-7523-4A27-B898-B941DCBECD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6E34C-BB97-410C-B02E-3282A81AD1D5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1403B-EEF1-4455-AFBA-4E642B1877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C043F-8A39-4E79-8836-0E3399C3C82F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E20F8-A4FD-4CB8-A2D8-E983198064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BD830-3D92-46F3-A137-136BE9F13FBD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522FD-9C7A-4F89-BC78-BC91473887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7763-EC80-437C-BEC4-18948DCE3717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9BA75-B8EC-4DB4-B17C-82A86D520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8EEF5-36A3-4632-9CB2-507ACBA06B22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906C0-9731-47B3-AAE0-BA74F35E1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1F7C12-50FC-4CFA-B072-BE858E4480E4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9BCEA21-13B1-42A2-A29F-984968BF2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C:\Users\Violet\Desktop\bear's stuff\church ppt\2013\030313\360desktop_2013225215243218_system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le 1"/>
          <p:cNvSpPr>
            <a:spLocks noGrp="1"/>
          </p:cNvSpPr>
          <p:nvPr>
            <p:ph type="ctrTitle"/>
          </p:nvPr>
        </p:nvSpPr>
        <p:spPr>
          <a:xfrm>
            <a:off x="0" y="2057400"/>
            <a:ext cx="6096000" cy="1470025"/>
          </a:xfrm>
        </p:spPr>
        <p:txBody>
          <a:bodyPr/>
          <a:lstStyle/>
          <a:p>
            <a:pPr eaLnBrk="1" hangingPunct="1"/>
            <a:r>
              <a:rPr lang="zh-CN" altLang="en-US" b="1" smtClean="0">
                <a:solidFill>
                  <a:srgbClr val="800000"/>
                </a:solidFill>
                <a:latin typeface="YouYuan"/>
                <a:ea typeface="YouYuan"/>
                <a:cs typeface="YouYuan"/>
              </a:rPr>
              <a:t>我奇妙的救主</a:t>
            </a:r>
            <a:endParaRPr lang="en-US" b="1" smtClean="0">
              <a:solidFill>
                <a:srgbClr val="800000"/>
              </a:solidFill>
              <a:latin typeface="YouYuan"/>
              <a:ea typeface="YouYuan"/>
              <a:cs typeface="YouYu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52400" y="35052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My Wonderful Lord 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C:\Users\Violet\Desktop\bear's stuff\church ppt\2013\030313\360desktop_2013225215243218_systemp.jpg"/>
          <p:cNvPicPr>
            <a:picLocks noChangeAspect="1" noChangeArrowheads="1"/>
          </p:cNvPicPr>
          <p:nvPr/>
        </p:nvPicPr>
        <p:blipFill>
          <a:blip r:embed="rId2" cstate="print"/>
          <a:srcRect r="1660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077200" cy="6248400"/>
          </a:xfrm>
          <a:solidFill>
            <a:schemeClr val="bg1">
              <a:lumMod val="95000"/>
              <a:alpha val="68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3700" b="1" dirty="0">
                <a:latin typeface="YouYuan" pitchFamily="49" charset="-122"/>
                <a:ea typeface="YouYuan" pitchFamily="49" charset="-122"/>
              </a:rPr>
              <a:t>我心深處有平安非人所能知</a:t>
            </a:r>
            <a:r>
              <a:rPr lang="zh-TW" altLang="en-US" sz="3700" b="1" dirty="0" smtClean="0">
                <a:latin typeface="YouYuan" pitchFamily="49" charset="-122"/>
                <a:ea typeface="YouYuan" pitchFamily="49" charset="-122"/>
              </a:rPr>
              <a:t>，</a:t>
            </a:r>
            <a:endParaRPr lang="en-US" altLang="zh-TW" sz="3700" b="1" dirty="0" smtClean="0">
              <a:latin typeface="YouYuan" pitchFamily="49" charset="-122"/>
              <a:ea typeface="YouYuan" pitchFamily="49" charset="-122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3700" b="1" dirty="0" smtClean="0">
                <a:latin typeface="YouYuan" pitchFamily="49" charset="-122"/>
                <a:ea typeface="YouYuan" pitchFamily="49" charset="-122"/>
              </a:rPr>
              <a:t>我</a:t>
            </a:r>
            <a:r>
              <a:rPr lang="zh-TW" altLang="en-US" sz="3700" b="1" dirty="0">
                <a:latin typeface="YouYuan" pitchFamily="49" charset="-122"/>
                <a:ea typeface="YouYuan" pitchFamily="49" charset="-122"/>
              </a:rPr>
              <a:t>有喜樂</a:t>
            </a:r>
            <a:r>
              <a:rPr lang="zh-TW" altLang="en-US" sz="3700" b="1" dirty="0" smtClean="0">
                <a:latin typeface="YouYuan" pitchFamily="49" charset="-122"/>
                <a:ea typeface="YouYuan" pitchFamily="49" charset="-122"/>
              </a:rPr>
              <a:t>非所</a:t>
            </a:r>
            <a:r>
              <a:rPr lang="zh-TW" altLang="en-US" sz="3700" b="1" dirty="0">
                <a:latin typeface="YouYuan" pitchFamily="49" charset="-122"/>
                <a:ea typeface="YouYuan" pitchFamily="49" charset="-122"/>
              </a:rPr>
              <a:t>能給，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3700" b="1" dirty="0">
                <a:latin typeface="YouYuan" pitchFamily="49" charset="-122"/>
                <a:ea typeface="YouYuan" pitchFamily="49" charset="-122"/>
              </a:rPr>
              <a:t>自我將我身</a:t>
            </a:r>
            <a:r>
              <a:rPr lang="zh-TW" altLang="en-US" sz="3700" b="1" dirty="0" smtClean="0">
                <a:latin typeface="YouYuan" pitchFamily="49" charset="-122"/>
                <a:ea typeface="YouYuan" pitchFamily="49" charset="-122"/>
              </a:rPr>
              <a:t>心完</a:t>
            </a:r>
            <a:r>
              <a:rPr lang="zh-TW" altLang="en-US" sz="3700" b="1" dirty="0">
                <a:latin typeface="YouYuan" pitchFamily="49" charset="-122"/>
                <a:ea typeface="YouYuan" pitchFamily="49" charset="-122"/>
              </a:rPr>
              <a:t>全奉獻與主</a:t>
            </a:r>
            <a:r>
              <a:rPr lang="zh-TW" altLang="en-US" sz="3700" b="1" dirty="0" smtClean="0">
                <a:latin typeface="YouYuan" pitchFamily="49" charset="-122"/>
                <a:ea typeface="YouYuan" pitchFamily="49" charset="-122"/>
              </a:rPr>
              <a:t>，</a:t>
            </a:r>
            <a:endParaRPr lang="en-US" altLang="zh-TW" sz="3700" b="1" dirty="0" smtClean="0">
              <a:latin typeface="YouYuan" pitchFamily="49" charset="-122"/>
              <a:ea typeface="YouYuan" pitchFamily="49" charset="-122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3700" b="1" dirty="0" smtClean="0">
                <a:latin typeface="YouYuan" pitchFamily="49" charset="-122"/>
                <a:ea typeface="YouYuan" pitchFamily="49" charset="-122"/>
              </a:rPr>
              <a:t>獻</a:t>
            </a:r>
            <a:r>
              <a:rPr lang="zh-TW" altLang="en-US" sz="3700" b="1" dirty="0">
                <a:latin typeface="YouYuan" pitchFamily="49" charset="-122"/>
                <a:ea typeface="YouYuan" pitchFamily="49" charset="-122"/>
              </a:rPr>
              <a:t>給</a:t>
            </a:r>
            <a:r>
              <a:rPr lang="zh-TW" altLang="en-US" sz="3700" b="1" dirty="0" smtClean="0">
                <a:latin typeface="YouYuan" pitchFamily="49" charset="-122"/>
                <a:ea typeface="YouYuan" pitchFamily="49" charset="-122"/>
              </a:rPr>
              <a:t>奇妙</a:t>
            </a:r>
            <a:r>
              <a:rPr lang="zh-CN" altLang="en-US" sz="3700" b="1" dirty="0" smtClean="0">
                <a:latin typeface="YouYuan" pitchFamily="49" charset="-122"/>
                <a:ea typeface="YouYuan" pitchFamily="49" charset="-122"/>
              </a:rPr>
              <a:t>奇妙</a:t>
            </a:r>
            <a:r>
              <a:rPr lang="zh-TW" altLang="en-US" sz="3700" b="1" dirty="0" smtClean="0">
                <a:latin typeface="YouYuan" pitchFamily="49" charset="-122"/>
                <a:ea typeface="YouYuan" pitchFamily="49" charset="-122"/>
              </a:rPr>
              <a:t>救</a:t>
            </a:r>
            <a:r>
              <a:rPr lang="zh-TW" altLang="en-US" sz="3700" b="1" dirty="0">
                <a:latin typeface="YouYuan" pitchFamily="49" charset="-122"/>
                <a:ea typeface="YouYuan" pitchFamily="49" charset="-122"/>
              </a:rPr>
              <a:t>主</a:t>
            </a:r>
            <a:r>
              <a:rPr lang="zh-TW" altLang="en-US" sz="3700" b="1" dirty="0" smtClean="0">
                <a:latin typeface="YouYuan" pitchFamily="49" charset="-122"/>
                <a:ea typeface="YouYuan" pitchFamily="49" charset="-122"/>
              </a:rPr>
              <a:t>。</a:t>
            </a:r>
            <a:endParaRPr lang="zh-TW" altLang="en-US" sz="3700" b="1" dirty="0">
              <a:latin typeface="YouYuan" pitchFamily="49" charset="-122"/>
              <a:ea typeface="YouYuan" pitchFamily="49" charset="-122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solidFill>
                <a:srgbClr val="800000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400" dirty="0" smtClean="0">
                <a:solidFill>
                  <a:srgbClr val="800000"/>
                </a:solidFill>
              </a:rPr>
              <a:t>I </a:t>
            </a:r>
            <a:r>
              <a:rPr lang="en-US" sz="3400" dirty="0">
                <a:solidFill>
                  <a:srgbClr val="800000"/>
                </a:solidFill>
              </a:rPr>
              <a:t>have found a deep peace </a:t>
            </a:r>
            <a:endParaRPr lang="en-US" sz="3400" dirty="0" smtClean="0">
              <a:solidFill>
                <a:srgbClr val="800000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400" dirty="0" smtClean="0">
                <a:solidFill>
                  <a:srgbClr val="800000"/>
                </a:solidFill>
              </a:rPr>
              <a:t>that </a:t>
            </a:r>
            <a:r>
              <a:rPr lang="en-US" sz="3400" dirty="0">
                <a:solidFill>
                  <a:srgbClr val="800000"/>
                </a:solidFill>
              </a:rPr>
              <a:t>I never had known</a:t>
            </a:r>
            <a:r>
              <a:rPr lang="en-US" sz="3400" dirty="0" smtClean="0">
                <a:solidFill>
                  <a:srgbClr val="800000"/>
                </a:solidFill>
              </a:rPr>
              <a:t/>
            </a:r>
            <a:br>
              <a:rPr lang="en-US" sz="3400" dirty="0" smtClean="0">
                <a:solidFill>
                  <a:srgbClr val="800000"/>
                </a:solidFill>
              </a:rPr>
            </a:br>
            <a:r>
              <a:rPr lang="en-US" sz="3400" dirty="0">
                <a:solidFill>
                  <a:srgbClr val="800000"/>
                </a:solidFill>
              </a:rPr>
              <a:t>And a joy this world could not afford </a:t>
            </a:r>
            <a:r>
              <a:rPr lang="en-US" sz="3400" dirty="0" smtClean="0">
                <a:solidFill>
                  <a:srgbClr val="800000"/>
                </a:solidFill>
              </a:rPr>
              <a:t/>
            </a:r>
            <a:br>
              <a:rPr lang="en-US" sz="3400" dirty="0" smtClean="0">
                <a:solidFill>
                  <a:srgbClr val="800000"/>
                </a:solidFill>
              </a:rPr>
            </a:br>
            <a:r>
              <a:rPr lang="en-US" sz="3400" dirty="0">
                <a:solidFill>
                  <a:srgbClr val="800000"/>
                </a:solidFill>
              </a:rPr>
              <a:t>Since I yielded control of my body </a:t>
            </a:r>
            <a:r>
              <a:rPr lang="en-US" sz="3400" dirty="0" smtClean="0">
                <a:solidFill>
                  <a:srgbClr val="800000"/>
                </a:solidFill>
              </a:rPr>
              <a:t>and </a:t>
            </a:r>
            <a:r>
              <a:rPr lang="en-US" sz="3400" dirty="0">
                <a:solidFill>
                  <a:srgbClr val="800000"/>
                </a:solidFill>
              </a:rPr>
              <a:t>soul</a:t>
            </a:r>
            <a:r>
              <a:rPr lang="en-US" sz="3400" dirty="0" smtClean="0">
                <a:solidFill>
                  <a:srgbClr val="800000"/>
                </a:solidFill>
              </a:rPr>
              <a:t/>
            </a:r>
            <a:br>
              <a:rPr lang="en-US" sz="3400" dirty="0" smtClean="0">
                <a:solidFill>
                  <a:srgbClr val="800000"/>
                </a:solidFill>
              </a:rPr>
            </a:br>
            <a:r>
              <a:rPr lang="en-US" sz="3400" dirty="0">
                <a:solidFill>
                  <a:srgbClr val="800000"/>
                </a:solidFill>
              </a:rPr>
              <a:t>To my wonderful, wonderful Lord.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58200" y="152400"/>
            <a:ext cx="838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+mj-lt"/>
                <a:ea typeface="YouYuan" pitchFamily="49" charset="-122"/>
                <a:cs typeface="+mn-cs"/>
              </a:rPr>
              <a:t>1/4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381000"/>
            <a:ext cx="6781800" cy="5943600"/>
          </a:xfrm>
        </p:spPr>
        <p:txBody>
          <a:bodyPr rtlCol="0"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4000" b="1" dirty="0">
                <a:latin typeface="YouYuan" pitchFamily="49" charset="-122"/>
                <a:ea typeface="YouYuan" pitchFamily="49" charset="-122"/>
              </a:rPr>
              <a:t>我奇妙救主，我奇妙救主</a:t>
            </a:r>
            <a:r>
              <a:rPr lang="zh-TW" altLang="en-US" sz="4000" b="1" dirty="0" smtClean="0">
                <a:latin typeface="YouYuan" pitchFamily="49" charset="-122"/>
                <a:ea typeface="YouYuan" pitchFamily="49" charset="-122"/>
              </a:rPr>
              <a:t>，</a:t>
            </a:r>
            <a:endParaRPr lang="en-US" altLang="zh-TW" sz="4000" b="1" dirty="0" smtClean="0">
              <a:latin typeface="YouYuan" pitchFamily="49" charset="-122"/>
              <a:ea typeface="YouYuan" pitchFamily="49" charset="-122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4000" b="1" dirty="0" smtClean="0">
                <a:latin typeface="YouYuan" pitchFamily="49" charset="-122"/>
                <a:ea typeface="YouYuan" pitchFamily="49" charset="-122"/>
              </a:rPr>
              <a:t>在</a:t>
            </a:r>
            <a:r>
              <a:rPr lang="zh-TW" altLang="en-US" sz="4000" b="1" dirty="0">
                <a:latin typeface="YouYuan" pitchFamily="49" charset="-122"/>
                <a:ea typeface="YouYuan" pitchFamily="49" charset="-122"/>
              </a:rPr>
              <a:t>天上眾天使在歌唱讚美！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4000" b="1" dirty="0">
                <a:latin typeface="YouYuan" pitchFamily="49" charset="-122"/>
                <a:ea typeface="YouYuan" pitchFamily="49" charset="-122"/>
              </a:rPr>
              <a:t>我俯伏敬拜，我救贖恩主</a:t>
            </a:r>
            <a:r>
              <a:rPr lang="zh-TW" altLang="en-US" sz="4000" b="1" dirty="0" smtClean="0">
                <a:latin typeface="YouYuan" pitchFamily="49" charset="-122"/>
                <a:ea typeface="YouYuan" pitchFamily="49" charset="-122"/>
              </a:rPr>
              <a:t>，</a:t>
            </a:r>
            <a:endParaRPr lang="en-US" altLang="zh-TW" sz="4000" b="1" dirty="0" smtClean="0">
              <a:latin typeface="YouYuan" pitchFamily="49" charset="-122"/>
              <a:ea typeface="YouYuan" pitchFamily="49" charset="-122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4000" b="1" dirty="0" smtClean="0">
                <a:latin typeface="YouYuan" pitchFamily="49" charset="-122"/>
                <a:ea typeface="YouYuan" pitchFamily="49" charset="-122"/>
              </a:rPr>
              <a:t>我</a:t>
            </a:r>
            <a:r>
              <a:rPr lang="zh-TW" altLang="en-US" sz="4000" b="1" dirty="0">
                <a:latin typeface="YouYuan" pitchFamily="49" charset="-122"/>
                <a:ea typeface="YouYuan" pitchFamily="49" charset="-122"/>
              </a:rPr>
              <a:t>奇妙的奇妙救主。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solidFill>
                <a:srgbClr val="800000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400" dirty="0" smtClean="0">
                <a:solidFill>
                  <a:srgbClr val="800000"/>
                </a:solidFill>
              </a:rPr>
              <a:t>My </a:t>
            </a:r>
            <a:r>
              <a:rPr lang="en-US" sz="3400" dirty="0">
                <a:solidFill>
                  <a:srgbClr val="800000"/>
                </a:solidFill>
              </a:rPr>
              <a:t>wonderful Lord, my wonderful Lord</a:t>
            </a:r>
            <a:r>
              <a:rPr lang="en-US" sz="3400" dirty="0" smtClean="0">
                <a:solidFill>
                  <a:srgbClr val="800000"/>
                </a:solidFill>
              </a:rPr>
              <a:t/>
            </a:r>
            <a:br>
              <a:rPr lang="en-US" sz="3400" dirty="0" smtClean="0">
                <a:solidFill>
                  <a:srgbClr val="800000"/>
                </a:solidFill>
              </a:rPr>
            </a:br>
            <a:r>
              <a:rPr lang="en-US" sz="3400" dirty="0">
                <a:solidFill>
                  <a:srgbClr val="800000"/>
                </a:solidFill>
              </a:rPr>
              <a:t>By angels and seraphs in Heaven adored!</a:t>
            </a:r>
            <a:r>
              <a:rPr lang="en-US" sz="3400" dirty="0" smtClean="0">
                <a:solidFill>
                  <a:srgbClr val="800000"/>
                </a:solidFill>
              </a:rPr>
              <a:t/>
            </a:r>
            <a:br>
              <a:rPr lang="en-US" sz="3400" dirty="0" smtClean="0">
                <a:solidFill>
                  <a:srgbClr val="800000"/>
                </a:solidFill>
              </a:rPr>
            </a:br>
            <a:r>
              <a:rPr lang="en-US" sz="3400" dirty="0">
                <a:solidFill>
                  <a:srgbClr val="800000"/>
                </a:solidFill>
              </a:rPr>
              <a:t>I know Thou art mine, my Savior divine</a:t>
            </a:r>
            <a:r>
              <a:rPr lang="en-US" sz="3400" dirty="0" smtClean="0">
                <a:solidFill>
                  <a:srgbClr val="800000"/>
                </a:solidFill>
              </a:rPr>
              <a:t/>
            </a:r>
            <a:br>
              <a:rPr lang="en-US" sz="3400" dirty="0" smtClean="0">
                <a:solidFill>
                  <a:srgbClr val="800000"/>
                </a:solidFill>
              </a:rPr>
            </a:br>
            <a:r>
              <a:rPr lang="en-US" sz="3400" dirty="0">
                <a:solidFill>
                  <a:srgbClr val="800000"/>
                </a:solidFill>
              </a:rPr>
              <a:t>My wonderful, wonderful Lord.</a:t>
            </a:r>
          </a:p>
        </p:txBody>
      </p:sp>
      <p:pic>
        <p:nvPicPr>
          <p:cNvPr id="4099" name="Picture 4" descr="C:\Users\Violet\Desktop\bear's stuff\church ppt\2013\030313\360desktop_2013225215243218_systemp.jpg"/>
          <p:cNvPicPr>
            <a:picLocks noChangeAspect="1" noChangeArrowheads="1"/>
          </p:cNvPicPr>
          <p:nvPr/>
        </p:nvPicPr>
        <p:blipFill>
          <a:blip r:embed="rId2" cstate="print"/>
          <a:srcRect l="52119" r="16609"/>
          <a:stretch>
            <a:fillRect/>
          </a:stretch>
        </p:blipFill>
        <p:spPr bwMode="auto">
          <a:xfrm>
            <a:off x="0" y="0"/>
            <a:ext cx="2362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C:\Users\Violet\Desktop\bear's stuff\church ppt\2013\030313\360desktop_2013225215243218_systemp.jpg"/>
          <p:cNvPicPr>
            <a:picLocks noChangeAspect="1" noChangeArrowheads="1"/>
          </p:cNvPicPr>
          <p:nvPr/>
        </p:nvPicPr>
        <p:blipFill>
          <a:blip r:embed="rId2" cstate="print"/>
          <a:srcRect r="1660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7543800" cy="6096000"/>
          </a:xfrm>
          <a:solidFill>
            <a:schemeClr val="bg1">
              <a:lumMod val="95000"/>
              <a:alpha val="68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sz="3700" b="1" dirty="0" smtClean="0">
                <a:latin typeface="YouYuan" pitchFamily="49" charset="-122"/>
                <a:ea typeface="YouYuan" pitchFamily="49" charset="-122"/>
              </a:rPr>
              <a:t>我</a:t>
            </a:r>
            <a:r>
              <a:rPr lang="zh-CN" altLang="en-US" sz="3700" b="1" dirty="0">
                <a:latin typeface="YouYuan" pitchFamily="49" charset="-122"/>
                <a:ea typeface="YouYuan" pitchFamily="49" charset="-122"/>
              </a:rPr>
              <a:t>願將我的生命交托主管理， </a:t>
            </a:r>
            <a:endParaRPr lang="en-US" sz="3700" b="1" dirty="0">
              <a:latin typeface="YouYuan" pitchFamily="49" charset="-122"/>
              <a:ea typeface="YouYuan" pitchFamily="49" charset="-122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sz="3700" b="1" dirty="0">
                <a:latin typeface="YouYuan" pitchFamily="49" charset="-122"/>
                <a:ea typeface="YouYuan" pitchFamily="49" charset="-122"/>
              </a:rPr>
              <a:t>我心志完全歸向救主，</a:t>
            </a:r>
            <a:endParaRPr lang="en-US" sz="3700" b="1" dirty="0">
              <a:latin typeface="YouYuan" pitchFamily="49" charset="-122"/>
              <a:ea typeface="YouYuan" pitchFamily="49" charset="-122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sz="3700" b="1" dirty="0">
                <a:latin typeface="YouYuan" pitchFamily="49" charset="-122"/>
                <a:ea typeface="YouYuan" pitchFamily="49" charset="-122"/>
              </a:rPr>
              <a:t>惟願救主旨意，成全在我身上， </a:t>
            </a:r>
            <a:endParaRPr lang="en-US" sz="3700" b="1" dirty="0">
              <a:latin typeface="YouYuan" pitchFamily="49" charset="-122"/>
              <a:ea typeface="YouYuan" pitchFamily="49" charset="-122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sz="3700" b="1" dirty="0">
                <a:latin typeface="YouYuan" pitchFamily="49" charset="-122"/>
                <a:ea typeface="YouYuan" pitchFamily="49" charset="-122"/>
              </a:rPr>
              <a:t>我奇妙的奇妙救主</a:t>
            </a:r>
            <a:r>
              <a:rPr lang="zh-CN" altLang="en-US" sz="3700" b="1" dirty="0" smtClean="0">
                <a:latin typeface="YouYuan" pitchFamily="49" charset="-122"/>
                <a:ea typeface="YouYuan" pitchFamily="49" charset="-122"/>
              </a:rPr>
              <a:t>。</a:t>
            </a:r>
            <a:endParaRPr lang="en-US" altLang="zh-CN" sz="1500" b="1" dirty="0">
              <a:latin typeface="YouYuan" pitchFamily="49" charset="-122"/>
              <a:ea typeface="YouYuan" pitchFamily="49" charset="-122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zh-CN" b="1" dirty="0" smtClean="0">
              <a:latin typeface="+mj-lt"/>
              <a:ea typeface="YouYuan" pitchFamily="49" charset="-122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sz="3400" b="1" dirty="0" smtClean="0">
                <a:latin typeface="+mj-lt"/>
                <a:ea typeface="YouYuan" pitchFamily="49" charset="-122"/>
              </a:rPr>
              <a:t> </a:t>
            </a:r>
            <a:r>
              <a:rPr lang="en-US" sz="3400" dirty="0" smtClean="0">
                <a:solidFill>
                  <a:srgbClr val="800000"/>
                </a:solidFill>
                <a:latin typeface="+mj-lt"/>
              </a:rPr>
              <a:t>I </a:t>
            </a:r>
            <a:r>
              <a:rPr lang="en-US" sz="3400" dirty="0">
                <a:solidFill>
                  <a:srgbClr val="800000"/>
                </a:solidFill>
                <a:latin typeface="+mj-lt"/>
              </a:rPr>
              <a:t>desire that my life </a:t>
            </a:r>
            <a:endParaRPr lang="en-US" sz="3400" dirty="0" smtClean="0">
              <a:solidFill>
                <a:srgbClr val="800000"/>
              </a:solidFill>
              <a:latin typeface="+mj-lt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400" dirty="0" smtClean="0">
                <a:solidFill>
                  <a:srgbClr val="800000"/>
                </a:solidFill>
                <a:latin typeface="+mj-lt"/>
              </a:rPr>
              <a:t>shall </a:t>
            </a:r>
            <a:r>
              <a:rPr lang="en-US" sz="3400" dirty="0">
                <a:solidFill>
                  <a:srgbClr val="800000"/>
                </a:solidFill>
                <a:latin typeface="+mj-lt"/>
              </a:rPr>
              <a:t>be ordered by Thee</a:t>
            </a:r>
            <a:br>
              <a:rPr lang="en-US" sz="3400" dirty="0">
                <a:solidFill>
                  <a:srgbClr val="800000"/>
                </a:solidFill>
                <a:latin typeface="+mj-lt"/>
              </a:rPr>
            </a:br>
            <a:r>
              <a:rPr lang="en-US" sz="3400" dirty="0">
                <a:solidFill>
                  <a:srgbClr val="800000"/>
                </a:solidFill>
                <a:latin typeface="+mj-lt"/>
              </a:rPr>
              <a:t>That my will be in perfect accord </a:t>
            </a:r>
            <a:br>
              <a:rPr lang="en-US" sz="3400" dirty="0">
                <a:solidFill>
                  <a:srgbClr val="800000"/>
                </a:solidFill>
                <a:latin typeface="+mj-lt"/>
              </a:rPr>
            </a:br>
            <a:r>
              <a:rPr lang="en-US" sz="3400" dirty="0">
                <a:solidFill>
                  <a:srgbClr val="800000"/>
                </a:solidFill>
                <a:latin typeface="+mj-lt"/>
              </a:rPr>
              <a:t>With </a:t>
            </a:r>
            <a:r>
              <a:rPr lang="en-US" sz="3400" dirty="0" err="1">
                <a:solidFill>
                  <a:srgbClr val="800000"/>
                </a:solidFill>
                <a:latin typeface="+mj-lt"/>
              </a:rPr>
              <a:t>Thine</a:t>
            </a:r>
            <a:r>
              <a:rPr lang="en-US" sz="3400" dirty="0">
                <a:solidFill>
                  <a:srgbClr val="800000"/>
                </a:solidFill>
                <a:latin typeface="+mj-lt"/>
              </a:rPr>
              <a:t> own </a:t>
            </a:r>
            <a:r>
              <a:rPr lang="en-US" sz="3400" dirty="0" err="1">
                <a:solidFill>
                  <a:srgbClr val="800000"/>
                </a:solidFill>
                <a:latin typeface="+mj-lt"/>
              </a:rPr>
              <a:t>sov'reign</a:t>
            </a:r>
            <a:r>
              <a:rPr lang="en-US" sz="3400" dirty="0">
                <a:solidFill>
                  <a:srgbClr val="800000"/>
                </a:solidFill>
                <a:latin typeface="+mj-lt"/>
              </a:rPr>
              <a:t> will</a:t>
            </a:r>
            <a:br>
              <a:rPr lang="en-US" sz="3400" dirty="0">
                <a:solidFill>
                  <a:srgbClr val="800000"/>
                </a:solidFill>
                <a:latin typeface="+mj-lt"/>
              </a:rPr>
            </a:br>
            <a:r>
              <a:rPr lang="en-US" sz="3400" dirty="0">
                <a:solidFill>
                  <a:srgbClr val="800000"/>
                </a:solidFill>
                <a:latin typeface="+mj-lt"/>
              </a:rPr>
              <a:t>Thy desires to fulfill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01000" y="304800"/>
            <a:ext cx="838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+mj-lt"/>
                <a:ea typeface="YouYuan" pitchFamily="49" charset="-122"/>
                <a:cs typeface="+mn-cs"/>
              </a:rPr>
              <a:t>2/4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381000"/>
            <a:ext cx="6781800" cy="5943600"/>
          </a:xfrm>
        </p:spPr>
        <p:txBody>
          <a:bodyPr rtlCol="0"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4000" b="1" dirty="0">
                <a:latin typeface="YouYuan" pitchFamily="49" charset="-122"/>
                <a:ea typeface="YouYuan" pitchFamily="49" charset="-122"/>
              </a:rPr>
              <a:t>我奇妙救主，我奇妙救主</a:t>
            </a:r>
            <a:r>
              <a:rPr lang="zh-TW" altLang="en-US" sz="4000" b="1" dirty="0" smtClean="0">
                <a:latin typeface="YouYuan" pitchFamily="49" charset="-122"/>
                <a:ea typeface="YouYuan" pitchFamily="49" charset="-122"/>
              </a:rPr>
              <a:t>，</a:t>
            </a:r>
            <a:endParaRPr lang="en-US" altLang="zh-TW" sz="4000" b="1" dirty="0" smtClean="0">
              <a:latin typeface="YouYuan" pitchFamily="49" charset="-122"/>
              <a:ea typeface="YouYuan" pitchFamily="49" charset="-122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4000" b="1" dirty="0" smtClean="0">
                <a:latin typeface="YouYuan" pitchFamily="49" charset="-122"/>
                <a:ea typeface="YouYuan" pitchFamily="49" charset="-122"/>
              </a:rPr>
              <a:t>在</a:t>
            </a:r>
            <a:r>
              <a:rPr lang="zh-TW" altLang="en-US" sz="4000" b="1" dirty="0">
                <a:latin typeface="YouYuan" pitchFamily="49" charset="-122"/>
                <a:ea typeface="YouYuan" pitchFamily="49" charset="-122"/>
              </a:rPr>
              <a:t>天上眾天使在歌唱讚美！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4000" b="1" dirty="0">
                <a:latin typeface="YouYuan" pitchFamily="49" charset="-122"/>
                <a:ea typeface="YouYuan" pitchFamily="49" charset="-122"/>
              </a:rPr>
              <a:t>我俯伏敬拜，我救贖恩主</a:t>
            </a:r>
            <a:r>
              <a:rPr lang="zh-TW" altLang="en-US" sz="4000" b="1" dirty="0" smtClean="0">
                <a:latin typeface="YouYuan" pitchFamily="49" charset="-122"/>
                <a:ea typeface="YouYuan" pitchFamily="49" charset="-122"/>
              </a:rPr>
              <a:t>，</a:t>
            </a:r>
            <a:endParaRPr lang="en-US" altLang="zh-TW" sz="4000" b="1" dirty="0" smtClean="0">
              <a:latin typeface="YouYuan" pitchFamily="49" charset="-122"/>
              <a:ea typeface="YouYuan" pitchFamily="49" charset="-122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4000" b="1" dirty="0" smtClean="0">
                <a:latin typeface="YouYuan" pitchFamily="49" charset="-122"/>
                <a:ea typeface="YouYuan" pitchFamily="49" charset="-122"/>
              </a:rPr>
              <a:t>我</a:t>
            </a:r>
            <a:r>
              <a:rPr lang="zh-TW" altLang="en-US" sz="4000" b="1" dirty="0">
                <a:latin typeface="YouYuan" pitchFamily="49" charset="-122"/>
                <a:ea typeface="YouYuan" pitchFamily="49" charset="-122"/>
              </a:rPr>
              <a:t>奇妙的奇妙救主。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solidFill>
                <a:srgbClr val="800000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400" dirty="0" smtClean="0">
                <a:solidFill>
                  <a:srgbClr val="800000"/>
                </a:solidFill>
              </a:rPr>
              <a:t>My </a:t>
            </a:r>
            <a:r>
              <a:rPr lang="en-US" sz="3400" dirty="0">
                <a:solidFill>
                  <a:srgbClr val="800000"/>
                </a:solidFill>
              </a:rPr>
              <a:t>wonderful Lord, my wonderful Lord</a:t>
            </a:r>
            <a:r>
              <a:rPr lang="en-US" sz="3400" dirty="0" smtClean="0">
                <a:solidFill>
                  <a:srgbClr val="800000"/>
                </a:solidFill>
              </a:rPr>
              <a:t/>
            </a:r>
            <a:br>
              <a:rPr lang="en-US" sz="3400" dirty="0" smtClean="0">
                <a:solidFill>
                  <a:srgbClr val="800000"/>
                </a:solidFill>
              </a:rPr>
            </a:br>
            <a:r>
              <a:rPr lang="en-US" sz="3400" dirty="0">
                <a:solidFill>
                  <a:srgbClr val="800000"/>
                </a:solidFill>
              </a:rPr>
              <a:t>By angels and seraphs in Heaven adored!</a:t>
            </a:r>
            <a:r>
              <a:rPr lang="en-US" sz="3400" dirty="0" smtClean="0">
                <a:solidFill>
                  <a:srgbClr val="800000"/>
                </a:solidFill>
              </a:rPr>
              <a:t/>
            </a:r>
            <a:br>
              <a:rPr lang="en-US" sz="3400" dirty="0" smtClean="0">
                <a:solidFill>
                  <a:srgbClr val="800000"/>
                </a:solidFill>
              </a:rPr>
            </a:br>
            <a:r>
              <a:rPr lang="en-US" sz="3400" dirty="0">
                <a:solidFill>
                  <a:srgbClr val="800000"/>
                </a:solidFill>
              </a:rPr>
              <a:t>I know Thou art mine, my Savior divine</a:t>
            </a:r>
            <a:r>
              <a:rPr lang="en-US" sz="3400" dirty="0" smtClean="0">
                <a:solidFill>
                  <a:srgbClr val="800000"/>
                </a:solidFill>
              </a:rPr>
              <a:t/>
            </a:r>
            <a:br>
              <a:rPr lang="en-US" sz="3400" dirty="0" smtClean="0">
                <a:solidFill>
                  <a:srgbClr val="800000"/>
                </a:solidFill>
              </a:rPr>
            </a:br>
            <a:r>
              <a:rPr lang="en-US" sz="3400" dirty="0">
                <a:solidFill>
                  <a:srgbClr val="800000"/>
                </a:solidFill>
              </a:rPr>
              <a:t>My wonderful, wonderful Lord.</a:t>
            </a:r>
          </a:p>
        </p:txBody>
      </p:sp>
      <p:pic>
        <p:nvPicPr>
          <p:cNvPr id="6147" name="Picture 4" descr="C:\Users\Violet\Desktop\bear's stuff\church ppt\2013\030313\360desktop_2013225215243218_systemp.jpg"/>
          <p:cNvPicPr>
            <a:picLocks noChangeAspect="1" noChangeArrowheads="1"/>
          </p:cNvPicPr>
          <p:nvPr/>
        </p:nvPicPr>
        <p:blipFill>
          <a:blip r:embed="rId2" cstate="print"/>
          <a:srcRect l="52119" r="16609"/>
          <a:stretch>
            <a:fillRect/>
          </a:stretch>
        </p:blipFill>
        <p:spPr bwMode="auto">
          <a:xfrm>
            <a:off x="0" y="0"/>
            <a:ext cx="2362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C:\Users\Violet\Desktop\bear's stuff\church ppt\2013\030313\360desktop_2013225215243218_systemp.jpg"/>
          <p:cNvPicPr>
            <a:picLocks noChangeAspect="1" noChangeArrowheads="1"/>
          </p:cNvPicPr>
          <p:nvPr/>
        </p:nvPicPr>
        <p:blipFill>
          <a:blip r:embed="rId2" cstate="print"/>
          <a:srcRect r="1660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7696200" cy="6248400"/>
          </a:xfrm>
          <a:solidFill>
            <a:schemeClr val="bg1">
              <a:lumMod val="95000"/>
              <a:alpha val="68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sz="3700" b="1" dirty="0">
                <a:latin typeface="YouYuan" pitchFamily="49" charset="-122"/>
                <a:ea typeface="YouYuan" pitchFamily="49" charset="-122"/>
              </a:rPr>
              <a:t>我願將所有才幹奉獻祢腳前， </a:t>
            </a:r>
            <a:endParaRPr lang="en-US" sz="3700" b="1" dirty="0">
              <a:latin typeface="YouYuan" pitchFamily="49" charset="-122"/>
              <a:ea typeface="YouYuan" pitchFamily="49" charset="-122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sz="3700" b="1" dirty="0">
                <a:latin typeface="YouYuan" pitchFamily="49" charset="-122"/>
                <a:ea typeface="YouYuan" pitchFamily="49" charset="-122"/>
              </a:rPr>
              <a:t>蒙祢悅納即是我賞賜，</a:t>
            </a:r>
            <a:endParaRPr lang="en-US" sz="3700" b="1" dirty="0">
              <a:latin typeface="YouYuan" pitchFamily="49" charset="-122"/>
              <a:ea typeface="YouYuan" pitchFamily="49" charset="-122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sz="3700" b="1" dirty="0">
                <a:latin typeface="YouYuan" pitchFamily="49" charset="-122"/>
                <a:ea typeface="YouYuan" pitchFamily="49" charset="-122"/>
              </a:rPr>
              <a:t>所有或多或少，願完全獻上， </a:t>
            </a:r>
            <a:endParaRPr lang="en-US" sz="3700" b="1" dirty="0">
              <a:latin typeface="YouYuan" pitchFamily="49" charset="-122"/>
              <a:ea typeface="YouYuan" pitchFamily="49" charset="-122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sz="3700" b="1" dirty="0">
                <a:latin typeface="YouYuan" pitchFamily="49" charset="-122"/>
                <a:ea typeface="YouYuan" pitchFamily="49" charset="-122"/>
              </a:rPr>
              <a:t>獻給奇妙奇妙救主。</a:t>
            </a:r>
            <a:r>
              <a:rPr lang="zh-CN" altLang="en-US" sz="3700" dirty="0">
                <a:latin typeface="YouYuan" pitchFamily="49" charset="-122"/>
                <a:ea typeface="YouYuan" pitchFamily="49" charset="-122"/>
              </a:rPr>
              <a:t> </a:t>
            </a:r>
            <a:endParaRPr lang="en-US" sz="3700" dirty="0">
              <a:latin typeface="YouYuan" pitchFamily="49" charset="-122"/>
              <a:ea typeface="YouYuan" pitchFamily="49" charset="-122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solidFill>
                <a:srgbClr val="800000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400" dirty="0" smtClean="0">
                <a:solidFill>
                  <a:srgbClr val="800000"/>
                </a:solidFill>
              </a:rPr>
              <a:t>All </a:t>
            </a:r>
            <a:r>
              <a:rPr lang="en-US" sz="3400" dirty="0">
                <a:solidFill>
                  <a:srgbClr val="800000"/>
                </a:solidFill>
              </a:rPr>
              <a:t>the talents I have I have laid at Thy Feet</a:t>
            </a:r>
            <a:br>
              <a:rPr lang="en-US" sz="3400" dirty="0">
                <a:solidFill>
                  <a:srgbClr val="800000"/>
                </a:solidFill>
              </a:rPr>
            </a:br>
            <a:r>
              <a:rPr lang="en-US" sz="3400" dirty="0">
                <a:solidFill>
                  <a:srgbClr val="800000"/>
                </a:solidFill>
              </a:rPr>
              <a:t>Thy approval shall be my reward.</a:t>
            </a:r>
            <a:br>
              <a:rPr lang="en-US" sz="3400" dirty="0">
                <a:solidFill>
                  <a:srgbClr val="800000"/>
                </a:solidFill>
              </a:rPr>
            </a:br>
            <a:r>
              <a:rPr lang="en-US" sz="3400" dirty="0">
                <a:solidFill>
                  <a:srgbClr val="800000"/>
                </a:solidFill>
              </a:rPr>
              <a:t>Be my store great or small</a:t>
            </a:r>
            <a:br>
              <a:rPr lang="en-US" sz="3400" dirty="0">
                <a:solidFill>
                  <a:srgbClr val="800000"/>
                </a:solidFill>
              </a:rPr>
            </a:br>
            <a:r>
              <a:rPr lang="en-US" sz="3400" dirty="0">
                <a:solidFill>
                  <a:srgbClr val="800000"/>
                </a:solidFill>
              </a:rPr>
              <a:t>I surrender it all</a:t>
            </a:r>
            <a:br>
              <a:rPr lang="en-US" sz="3400" dirty="0">
                <a:solidFill>
                  <a:srgbClr val="800000"/>
                </a:solidFill>
              </a:rPr>
            </a:br>
            <a:r>
              <a:rPr lang="en-US" sz="3400" dirty="0">
                <a:solidFill>
                  <a:srgbClr val="800000"/>
                </a:solidFill>
              </a:rPr>
              <a:t>To my wonderful, wonderful Lord.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77200" y="152400"/>
            <a:ext cx="838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+mj-lt"/>
                <a:ea typeface="YouYuan" pitchFamily="49" charset="-122"/>
                <a:cs typeface="+mn-cs"/>
              </a:rPr>
              <a:t>3/4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381000"/>
            <a:ext cx="6781800" cy="5943600"/>
          </a:xfrm>
        </p:spPr>
        <p:txBody>
          <a:bodyPr rtlCol="0"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4000" b="1" dirty="0">
                <a:latin typeface="YouYuan" pitchFamily="49" charset="-122"/>
                <a:ea typeface="YouYuan" pitchFamily="49" charset="-122"/>
              </a:rPr>
              <a:t>我奇妙救主，我奇妙救主</a:t>
            </a:r>
            <a:r>
              <a:rPr lang="zh-TW" altLang="en-US" sz="4000" b="1" dirty="0" smtClean="0">
                <a:latin typeface="YouYuan" pitchFamily="49" charset="-122"/>
                <a:ea typeface="YouYuan" pitchFamily="49" charset="-122"/>
              </a:rPr>
              <a:t>，</a:t>
            </a:r>
            <a:endParaRPr lang="en-US" altLang="zh-TW" sz="4000" b="1" dirty="0" smtClean="0">
              <a:latin typeface="YouYuan" pitchFamily="49" charset="-122"/>
              <a:ea typeface="YouYuan" pitchFamily="49" charset="-122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4000" b="1" dirty="0" smtClean="0">
                <a:latin typeface="YouYuan" pitchFamily="49" charset="-122"/>
                <a:ea typeface="YouYuan" pitchFamily="49" charset="-122"/>
              </a:rPr>
              <a:t>在</a:t>
            </a:r>
            <a:r>
              <a:rPr lang="zh-TW" altLang="en-US" sz="4000" b="1" dirty="0">
                <a:latin typeface="YouYuan" pitchFamily="49" charset="-122"/>
                <a:ea typeface="YouYuan" pitchFamily="49" charset="-122"/>
              </a:rPr>
              <a:t>天上眾天使在歌唱讚美！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4000" b="1" dirty="0">
                <a:latin typeface="YouYuan" pitchFamily="49" charset="-122"/>
                <a:ea typeface="YouYuan" pitchFamily="49" charset="-122"/>
              </a:rPr>
              <a:t>我俯伏敬拜，我救贖恩主</a:t>
            </a:r>
            <a:r>
              <a:rPr lang="zh-TW" altLang="en-US" sz="4000" b="1" dirty="0" smtClean="0">
                <a:latin typeface="YouYuan" pitchFamily="49" charset="-122"/>
                <a:ea typeface="YouYuan" pitchFamily="49" charset="-122"/>
              </a:rPr>
              <a:t>，</a:t>
            </a:r>
            <a:endParaRPr lang="en-US" altLang="zh-TW" sz="4000" b="1" dirty="0" smtClean="0">
              <a:latin typeface="YouYuan" pitchFamily="49" charset="-122"/>
              <a:ea typeface="YouYuan" pitchFamily="49" charset="-122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4000" b="1" dirty="0" smtClean="0">
                <a:latin typeface="YouYuan" pitchFamily="49" charset="-122"/>
                <a:ea typeface="YouYuan" pitchFamily="49" charset="-122"/>
              </a:rPr>
              <a:t>我</a:t>
            </a:r>
            <a:r>
              <a:rPr lang="zh-TW" altLang="en-US" sz="4000" b="1" dirty="0">
                <a:latin typeface="YouYuan" pitchFamily="49" charset="-122"/>
                <a:ea typeface="YouYuan" pitchFamily="49" charset="-122"/>
              </a:rPr>
              <a:t>奇妙的奇妙救主。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solidFill>
                <a:srgbClr val="800000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400" dirty="0" smtClean="0">
                <a:solidFill>
                  <a:srgbClr val="800000"/>
                </a:solidFill>
              </a:rPr>
              <a:t>My </a:t>
            </a:r>
            <a:r>
              <a:rPr lang="en-US" sz="3400" dirty="0">
                <a:solidFill>
                  <a:srgbClr val="800000"/>
                </a:solidFill>
              </a:rPr>
              <a:t>wonderful Lord, my wonderful Lord</a:t>
            </a:r>
            <a:r>
              <a:rPr lang="en-US" sz="3400" dirty="0" smtClean="0">
                <a:solidFill>
                  <a:srgbClr val="800000"/>
                </a:solidFill>
              </a:rPr>
              <a:t/>
            </a:r>
            <a:br>
              <a:rPr lang="en-US" sz="3400" dirty="0" smtClean="0">
                <a:solidFill>
                  <a:srgbClr val="800000"/>
                </a:solidFill>
              </a:rPr>
            </a:br>
            <a:r>
              <a:rPr lang="en-US" sz="3400" dirty="0">
                <a:solidFill>
                  <a:srgbClr val="800000"/>
                </a:solidFill>
              </a:rPr>
              <a:t>By angels and seraphs in Heaven adored!</a:t>
            </a:r>
            <a:r>
              <a:rPr lang="en-US" sz="3400" dirty="0" smtClean="0">
                <a:solidFill>
                  <a:srgbClr val="800000"/>
                </a:solidFill>
              </a:rPr>
              <a:t/>
            </a:r>
            <a:br>
              <a:rPr lang="en-US" sz="3400" dirty="0" smtClean="0">
                <a:solidFill>
                  <a:srgbClr val="800000"/>
                </a:solidFill>
              </a:rPr>
            </a:br>
            <a:r>
              <a:rPr lang="en-US" sz="3400" dirty="0">
                <a:solidFill>
                  <a:srgbClr val="800000"/>
                </a:solidFill>
              </a:rPr>
              <a:t>I know Thou art mine, my Savior divine</a:t>
            </a:r>
            <a:r>
              <a:rPr lang="en-US" sz="3400" dirty="0" smtClean="0">
                <a:solidFill>
                  <a:srgbClr val="800000"/>
                </a:solidFill>
              </a:rPr>
              <a:t/>
            </a:r>
            <a:br>
              <a:rPr lang="en-US" sz="3400" dirty="0" smtClean="0">
                <a:solidFill>
                  <a:srgbClr val="800000"/>
                </a:solidFill>
              </a:rPr>
            </a:br>
            <a:r>
              <a:rPr lang="en-US" sz="3400" dirty="0">
                <a:solidFill>
                  <a:srgbClr val="800000"/>
                </a:solidFill>
              </a:rPr>
              <a:t>My wonderful, wonderful Lord.</a:t>
            </a:r>
          </a:p>
        </p:txBody>
      </p:sp>
      <p:pic>
        <p:nvPicPr>
          <p:cNvPr id="8195" name="Picture 4" descr="C:\Users\Violet\Desktop\bear's stuff\church ppt\2013\030313\360desktop_2013225215243218_systemp.jpg"/>
          <p:cNvPicPr>
            <a:picLocks noChangeAspect="1" noChangeArrowheads="1"/>
          </p:cNvPicPr>
          <p:nvPr/>
        </p:nvPicPr>
        <p:blipFill>
          <a:blip r:embed="rId2" cstate="print"/>
          <a:srcRect l="52119" r="16609"/>
          <a:stretch>
            <a:fillRect/>
          </a:stretch>
        </p:blipFill>
        <p:spPr bwMode="auto">
          <a:xfrm>
            <a:off x="0" y="0"/>
            <a:ext cx="2362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 descr="C:\Users\Violet\Desktop\bear's stuff\church ppt\2013\030313\360desktop_2013225215243218_systemp.jpg"/>
          <p:cNvPicPr>
            <a:picLocks noChangeAspect="1" noChangeArrowheads="1"/>
          </p:cNvPicPr>
          <p:nvPr/>
        </p:nvPicPr>
        <p:blipFill>
          <a:blip r:embed="rId2" cstate="print"/>
          <a:srcRect r="1660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7696200" cy="6248400"/>
          </a:xfrm>
          <a:solidFill>
            <a:schemeClr val="bg1">
              <a:lumMod val="95000"/>
              <a:alpha val="68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sz="3700" b="1" dirty="0">
                <a:latin typeface="YouYuan" pitchFamily="49" charset="-122"/>
                <a:ea typeface="YouYuan" pitchFamily="49" charset="-122"/>
              </a:rPr>
              <a:t>世上一切的美好中祢最美好， </a:t>
            </a:r>
            <a:endParaRPr lang="en-US" sz="3700" b="1" dirty="0">
              <a:latin typeface="YouYuan" pitchFamily="49" charset="-122"/>
              <a:ea typeface="YouYuan" pitchFamily="49" charset="-122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sz="3700" b="1" dirty="0">
                <a:latin typeface="YouYuan" pitchFamily="49" charset="-122"/>
                <a:ea typeface="YouYuan" pitchFamily="49" charset="-122"/>
              </a:rPr>
              <a:t>祢是全能者生命之道，</a:t>
            </a:r>
            <a:endParaRPr lang="en-US" sz="3700" b="1" dirty="0">
              <a:latin typeface="YouYuan" pitchFamily="49" charset="-122"/>
              <a:ea typeface="YouYuan" pitchFamily="49" charset="-122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sz="3700" b="1" dirty="0">
                <a:latin typeface="YouYuan" pitchFamily="49" charset="-122"/>
                <a:ea typeface="YouYuan" pitchFamily="49" charset="-122"/>
              </a:rPr>
              <a:t>從亙古到永久，配得榮耀讚美， </a:t>
            </a:r>
            <a:endParaRPr lang="en-US" sz="3700" b="1" dirty="0">
              <a:latin typeface="YouYuan" pitchFamily="49" charset="-122"/>
              <a:ea typeface="YouYuan" pitchFamily="49" charset="-122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sz="3700" b="1" dirty="0">
                <a:latin typeface="YouYuan" pitchFamily="49" charset="-122"/>
                <a:ea typeface="YouYuan" pitchFamily="49" charset="-122"/>
              </a:rPr>
              <a:t>我奇妙的奇妙救主。</a:t>
            </a:r>
            <a:r>
              <a:rPr lang="zh-CN" altLang="en-US" dirty="0"/>
              <a:t> </a:t>
            </a:r>
            <a:endParaRPr lang="en-US" dirty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solidFill>
                <a:srgbClr val="800000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800000"/>
                </a:solidFill>
              </a:rPr>
              <a:t>Thou </a:t>
            </a:r>
            <a:r>
              <a:rPr lang="en-US" dirty="0">
                <a:solidFill>
                  <a:srgbClr val="800000"/>
                </a:solidFill>
              </a:rPr>
              <a:t>art fairer to me than the fairest of earth</a:t>
            </a:r>
            <a:br>
              <a:rPr lang="en-US" dirty="0">
                <a:solidFill>
                  <a:srgbClr val="800000"/>
                </a:solidFill>
              </a:rPr>
            </a:br>
            <a:r>
              <a:rPr lang="en-US" dirty="0">
                <a:solidFill>
                  <a:srgbClr val="800000"/>
                </a:solidFill>
              </a:rPr>
              <a:t>Thou omnipotent, life-giving Word</a:t>
            </a:r>
            <a:br>
              <a:rPr lang="en-US" dirty="0">
                <a:solidFill>
                  <a:srgbClr val="800000"/>
                </a:solidFill>
              </a:rPr>
            </a:br>
            <a:r>
              <a:rPr lang="en-US" dirty="0">
                <a:solidFill>
                  <a:srgbClr val="800000"/>
                </a:solidFill>
              </a:rPr>
              <a:t>O Thou Ancient of Days,</a:t>
            </a:r>
            <a:br>
              <a:rPr lang="en-US" dirty="0">
                <a:solidFill>
                  <a:srgbClr val="800000"/>
                </a:solidFill>
              </a:rPr>
            </a:br>
            <a:r>
              <a:rPr lang="en-US" dirty="0">
                <a:solidFill>
                  <a:srgbClr val="800000"/>
                </a:solidFill>
              </a:rPr>
              <a:t>Thou art worthy all praise,</a:t>
            </a:r>
            <a:br>
              <a:rPr lang="en-US" dirty="0">
                <a:solidFill>
                  <a:srgbClr val="800000"/>
                </a:solidFill>
              </a:rPr>
            </a:br>
            <a:r>
              <a:rPr lang="en-US" dirty="0">
                <a:solidFill>
                  <a:srgbClr val="800000"/>
                </a:solidFill>
              </a:rPr>
              <a:t>My wonderful, wonderful Lord.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800000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77200" y="152400"/>
            <a:ext cx="838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+mj-lt"/>
                <a:ea typeface="YouYuan" pitchFamily="49" charset="-122"/>
                <a:cs typeface="+mn-cs"/>
              </a:rPr>
              <a:t>4/4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381000"/>
            <a:ext cx="6781800" cy="5943600"/>
          </a:xfrm>
        </p:spPr>
        <p:txBody>
          <a:bodyPr rtlCol="0"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4000" b="1" dirty="0">
                <a:latin typeface="YouYuan" pitchFamily="49" charset="-122"/>
                <a:ea typeface="YouYuan" pitchFamily="49" charset="-122"/>
              </a:rPr>
              <a:t>我奇妙救主，我奇妙救主</a:t>
            </a:r>
            <a:r>
              <a:rPr lang="zh-TW" altLang="en-US" sz="4000" b="1" dirty="0" smtClean="0">
                <a:latin typeface="YouYuan" pitchFamily="49" charset="-122"/>
                <a:ea typeface="YouYuan" pitchFamily="49" charset="-122"/>
              </a:rPr>
              <a:t>，</a:t>
            </a:r>
            <a:endParaRPr lang="en-US" altLang="zh-TW" sz="4000" b="1" dirty="0" smtClean="0">
              <a:latin typeface="YouYuan" pitchFamily="49" charset="-122"/>
              <a:ea typeface="YouYuan" pitchFamily="49" charset="-122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4000" b="1" dirty="0" smtClean="0">
                <a:latin typeface="YouYuan" pitchFamily="49" charset="-122"/>
                <a:ea typeface="YouYuan" pitchFamily="49" charset="-122"/>
              </a:rPr>
              <a:t>在</a:t>
            </a:r>
            <a:r>
              <a:rPr lang="zh-TW" altLang="en-US" sz="4000" b="1" dirty="0">
                <a:latin typeface="YouYuan" pitchFamily="49" charset="-122"/>
                <a:ea typeface="YouYuan" pitchFamily="49" charset="-122"/>
              </a:rPr>
              <a:t>天上眾天使在歌唱讚美！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4000" b="1" dirty="0">
                <a:latin typeface="YouYuan" pitchFamily="49" charset="-122"/>
                <a:ea typeface="YouYuan" pitchFamily="49" charset="-122"/>
              </a:rPr>
              <a:t>我俯伏敬拜，我救贖恩主</a:t>
            </a:r>
            <a:r>
              <a:rPr lang="zh-TW" altLang="en-US" sz="4000" b="1" dirty="0" smtClean="0">
                <a:latin typeface="YouYuan" pitchFamily="49" charset="-122"/>
                <a:ea typeface="YouYuan" pitchFamily="49" charset="-122"/>
              </a:rPr>
              <a:t>，</a:t>
            </a:r>
            <a:endParaRPr lang="en-US" altLang="zh-TW" sz="4000" b="1" dirty="0" smtClean="0">
              <a:latin typeface="YouYuan" pitchFamily="49" charset="-122"/>
              <a:ea typeface="YouYuan" pitchFamily="49" charset="-122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4000" b="1" dirty="0" smtClean="0">
                <a:latin typeface="YouYuan" pitchFamily="49" charset="-122"/>
                <a:ea typeface="YouYuan" pitchFamily="49" charset="-122"/>
              </a:rPr>
              <a:t>我</a:t>
            </a:r>
            <a:r>
              <a:rPr lang="zh-TW" altLang="en-US" sz="4000" b="1" dirty="0">
                <a:latin typeface="YouYuan" pitchFamily="49" charset="-122"/>
                <a:ea typeface="YouYuan" pitchFamily="49" charset="-122"/>
              </a:rPr>
              <a:t>奇妙的奇妙救主。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solidFill>
                <a:srgbClr val="800000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400" dirty="0" smtClean="0">
                <a:solidFill>
                  <a:srgbClr val="800000"/>
                </a:solidFill>
              </a:rPr>
              <a:t>My </a:t>
            </a:r>
            <a:r>
              <a:rPr lang="en-US" sz="3400" dirty="0">
                <a:solidFill>
                  <a:srgbClr val="800000"/>
                </a:solidFill>
              </a:rPr>
              <a:t>wonderful Lord, my wonderful Lord</a:t>
            </a:r>
            <a:r>
              <a:rPr lang="en-US" sz="3400" dirty="0" smtClean="0">
                <a:solidFill>
                  <a:srgbClr val="800000"/>
                </a:solidFill>
              </a:rPr>
              <a:t/>
            </a:r>
            <a:br>
              <a:rPr lang="en-US" sz="3400" dirty="0" smtClean="0">
                <a:solidFill>
                  <a:srgbClr val="800000"/>
                </a:solidFill>
              </a:rPr>
            </a:br>
            <a:r>
              <a:rPr lang="en-US" sz="3400" dirty="0">
                <a:solidFill>
                  <a:srgbClr val="800000"/>
                </a:solidFill>
              </a:rPr>
              <a:t>By angels and seraphs in Heaven adored!</a:t>
            </a:r>
            <a:r>
              <a:rPr lang="en-US" sz="3400" dirty="0" smtClean="0">
                <a:solidFill>
                  <a:srgbClr val="800000"/>
                </a:solidFill>
              </a:rPr>
              <a:t/>
            </a:r>
            <a:br>
              <a:rPr lang="en-US" sz="3400" dirty="0" smtClean="0">
                <a:solidFill>
                  <a:srgbClr val="800000"/>
                </a:solidFill>
              </a:rPr>
            </a:br>
            <a:r>
              <a:rPr lang="en-US" sz="3400" dirty="0">
                <a:solidFill>
                  <a:srgbClr val="800000"/>
                </a:solidFill>
              </a:rPr>
              <a:t>I know Thou art mine, my Savior divine</a:t>
            </a:r>
            <a:r>
              <a:rPr lang="en-US" sz="3400" dirty="0" smtClean="0">
                <a:solidFill>
                  <a:srgbClr val="800000"/>
                </a:solidFill>
              </a:rPr>
              <a:t/>
            </a:r>
            <a:br>
              <a:rPr lang="en-US" sz="3400" dirty="0" smtClean="0">
                <a:solidFill>
                  <a:srgbClr val="800000"/>
                </a:solidFill>
              </a:rPr>
            </a:br>
            <a:r>
              <a:rPr lang="en-US" sz="3400" dirty="0">
                <a:solidFill>
                  <a:srgbClr val="800000"/>
                </a:solidFill>
              </a:rPr>
              <a:t>My wonderful, wonderful Lord.</a:t>
            </a:r>
          </a:p>
        </p:txBody>
      </p:sp>
      <p:pic>
        <p:nvPicPr>
          <p:cNvPr id="10243" name="Picture 4" descr="C:\Users\Violet\Desktop\bear's stuff\church ppt\2013\030313\360desktop_2013225215243218_systemp.jpg"/>
          <p:cNvPicPr>
            <a:picLocks noChangeAspect="1" noChangeArrowheads="1"/>
          </p:cNvPicPr>
          <p:nvPr/>
        </p:nvPicPr>
        <p:blipFill>
          <a:blip r:embed="rId2" cstate="print"/>
          <a:srcRect l="52119" r="16609"/>
          <a:stretch>
            <a:fillRect/>
          </a:stretch>
        </p:blipFill>
        <p:spPr bwMode="auto">
          <a:xfrm>
            <a:off x="0" y="0"/>
            <a:ext cx="2362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445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Arial</vt:lpstr>
      <vt:lpstr>YouYuan</vt:lpstr>
      <vt:lpstr>SimSun</vt:lpstr>
      <vt:lpstr>Office Theme</vt:lpstr>
      <vt:lpstr>我奇妙的救主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Li, Eva</dc:creator>
  <cp:lastModifiedBy>Mingyong Huang</cp:lastModifiedBy>
  <cp:revision>46</cp:revision>
  <dcterms:created xsi:type="dcterms:W3CDTF">2006-08-16T00:00:00Z</dcterms:created>
  <dcterms:modified xsi:type="dcterms:W3CDTF">2018-03-26T02:56:00Z</dcterms:modified>
</cp:coreProperties>
</file>